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9" r:id="rId2"/>
    <p:sldId id="653" r:id="rId3"/>
    <p:sldId id="656" r:id="rId4"/>
    <p:sldId id="657" r:id="rId5"/>
    <p:sldId id="658" r:id="rId6"/>
    <p:sldId id="659" r:id="rId7"/>
    <p:sldId id="660" r:id="rId8"/>
    <p:sldId id="661" r:id="rId9"/>
    <p:sldId id="662" r:id="rId10"/>
    <p:sldId id="663" r:id="rId11"/>
    <p:sldId id="664" r:id="rId12"/>
    <p:sldId id="665" r:id="rId13"/>
    <p:sldId id="668" r:id="rId14"/>
    <p:sldId id="666" r:id="rId15"/>
    <p:sldId id="670" r:id="rId16"/>
    <p:sldId id="655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ementine Meunier" initials="CM" lastIdx="2" clrIdx="0">
    <p:extLst>
      <p:ext uri="{19B8F6BF-5375-455C-9EA6-DF929625EA0E}">
        <p15:presenceInfo xmlns:p15="http://schemas.microsoft.com/office/powerpoint/2012/main" userId="S-1-5-21-3569255166-3711921035-3486062074-2736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C2E"/>
    <a:srgbClr val="ADDB7B"/>
    <a:srgbClr val="00B800"/>
    <a:srgbClr val="CC1024"/>
    <a:srgbClr val="BF9000"/>
    <a:srgbClr val="ED5113"/>
    <a:srgbClr val="98643D"/>
    <a:srgbClr val="000000"/>
    <a:srgbClr val="015701"/>
    <a:srgbClr val="006E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95" autoAdjust="0"/>
  </p:normalViewPr>
  <p:slideViewPr>
    <p:cSldViewPr snapToGrid="0">
      <p:cViewPr varScale="1">
        <p:scale>
          <a:sx n="73" d="100"/>
          <a:sy n="73" d="100"/>
        </p:scale>
        <p:origin x="9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7513E-F4CA-498B-8C53-44A3AF96716B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652CC-480F-4AF6-BD0B-07F04DB07A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2301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2F3B6-3D90-40EB-AB3E-C0DE1118D006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4D2E4-9D7A-4C9E-872F-A3ABB0BFB3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1847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4D2E4-9D7A-4C9E-872F-A3ABB0BFB3E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479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4D2E4-9D7A-4C9E-872F-A3ABB0BFB3E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65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9C-1412-47AA-94DC-26E723B628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316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80949C-1412-47AA-94DC-26E723B628A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281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-1905000" y="257885"/>
            <a:ext cx="27432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6880949C-1412-47AA-94DC-26E723B628A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163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941596"/>
            <a:ext cx="717884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6880949C-1412-47AA-94DC-26E723B628A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44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9C-1412-47AA-94DC-26E723B628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382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9C-1412-47AA-94DC-26E723B628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31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9C-1412-47AA-94DC-26E723B628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91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9C-1412-47AA-94DC-26E723B628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3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9C-1412-47AA-94DC-26E723B628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70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9C-1412-47AA-94DC-26E723B628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9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-2049379" y="10279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0949C-1412-47AA-94DC-26E723B628A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691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3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4899546" cy="6858000"/>
            <a:chOff x="0" y="0"/>
            <a:chExt cx="4899546" cy="685800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/>
            <a:srcRect l="31070" t="15207" r="45199" b="18192"/>
            <a:stretch/>
          </p:blipFill>
          <p:spPr>
            <a:xfrm>
              <a:off x="0" y="0"/>
              <a:ext cx="4344311" cy="6858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111690" y="5595582"/>
              <a:ext cx="1787856" cy="764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114" y="0"/>
            <a:ext cx="2549482" cy="105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3161" y="5958249"/>
            <a:ext cx="2408306" cy="79659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6"/>
          <a:srcRect l="8336" t="21022" r="8436" b="19449"/>
          <a:stretch/>
        </p:blipFill>
        <p:spPr>
          <a:xfrm>
            <a:off x="7154333" y="6068332"/>
            <a:ext cx="2118722" cy="75214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675" y="6200491"/>
            <a:ext cx="1761960" cy="46515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4311" y="1317699"/>
            <a:ext cx="8927867" cy="372792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9753" y="5716466"/>
            <a:ext cx="2984093" cy="124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61849"/>
            <a:ext cx="506437" cy="1800000"/>
          </a:xfrm>
          <a:prstGeom prst="rect">
            <a:avLst/>
          </a:prstGeom>
          <a:solidFill>
            <a:srgbClr val="ADDB7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</a:rPr>
              <a:t>Principes</a:t>
            </a:r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858289"/>
            <a:ext cx="506437" cy="1800000"/>
          </a:xfrm>
          <a:prstGeom prst="rect">
            <a:avLst/>
          </a:prstGeom>
          <a:solidFill>
            <a:srgbClr val="70AC2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Supports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670202"/>
            <a:ext cx="506438" cy="2187797"/>
          </a:xfrm>
          <a:prstGeom prst="rect">
            <a:avLst/>
          </a:prstGeom>
          <a:solidFill>
            <a:srgbClr val="ADDB7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</a:rPr>
              <a:t>Cadre d’utilisation</a:t>
            </a:r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9C-1412-47AA-94DC-26E723B628A4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23" name="Imagen 18" descr="leav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2" t="38645" b="1240"/>
          <a:stretch/>
        </p:blipFill>
        <p:spPr bwMode="auto">
          <a:xfrm>
            <a:off x="0" y="-16950"/>
            <a:ext cx="1824673" cy="139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Espace réservé du numéro de diapositive 2"/>
          <p:cNvSpPr txBox="1">
            <a:spLocks/>
          </p:cNvSpPr>
          <p:nvPr/>
        </p:nvSpPr>
        <p:spPr>
          <a:xfrm>
            <a:off x="-1905000" y="2578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80949C-1412-47AA-94DC-26E723B628A4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174" y="152986"/>
            <a:ext cx="9406943" cy="65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061849"/>
            <a:ext cx="506437" cy="1800000"/>
          </a:xfrm>
          <a:prstGeom prst="rect">
            <a:avLst/>
          </a:prstGeom>
          <a:solidFill>
            <a:srgbClr val="ADDB7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</a:rPr>
              <a:t>Principes</a:t>
            </a:r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58289"/>
            <a:ext cx="506437" cy="1800000"/>
          </a:xfrm>
          <a:prstGeom prst="rect">
            <a:avLst/>
          </a:prstGeom>
          <a:solidFill>
            <a:srgbClr val="70AC2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Supports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670202"/>
            <a:ext cx="506438" cy="2187797"/>
          </a:xfrm>
          <a:prstGeom prst="rect">
            <a:avLst/>
          </a:prstGeom>
          <a:solidFill>
            <a:srgbClr val="ADDB7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</a:rPr>
              <a:t>Cadre d’utilisation</a:t>
            </a:r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9C-1412-47AA-94DC-26E723B628A4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23" name="Imagen 18" descr="leav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2" t="38645" b="1240"/>
          <a:stretch/>
        </p:blipFill>
        <p:spPr bwMode="auto">
          <a:xfrm>
            <a:off x="0" y="-16950"/>
            <a:ext cx="1824673" cy="139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Espace réservé du numéro de diapositive 2"/>
          <p:cNvSpPr txBox="1">
            <a:spLocks/>
          </p:cNvSpPr>
          <p:nvPr/>
        </p:nvSpPr>
        <p:spPr>
          <a:xfrm>
            <a:off x="-1905000" y="2578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80949C-1412-47AA-94DC-26E723B628A4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4029" t="1239" r="3070" b="1503"/>
          <a:stretch/>
        </p:blipFill>
        <p:spPr>
          <a:xfrm>
            <a:off x="619004" y="1430729"/>
            <a:ext cx="5448537" cy="38205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1733047" y="-80639"/>
            <a:ext cx="10458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92D050"/>
                </a:solidFill>
              </a:rPr>
              <a:t>Résultats fournis par le module – Association (1)</a:t>
            </a:r>
            <a:endParaRPr lang="fr-FR" sz="3200" dirty="0">
              <a:solidFill>
                <a:srgbClr val="92D05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541" y="1428692"/>
            <a:ext cx="5976413" cy="381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8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061849"/>
            <a:ext cx="506437" cy="1800000"/>
          </a:xfrm>
          <a:prstGeom prst="rect">
            <a:avLst/>
          </a:prstGeom>
          <a:solidFill>
            <a:srgbClr val="ADDB7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</a:rPr>
              <a:t>Principes</a:t>
            </a:r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858289"/>
            <a:ext cx="506437" cy="1800000"/>
          </a:xfrm>
          <a:prstGeom prst="rect">
            <a:avLst/>
          </a:prstGeom>
          <a:solidFill>
            <a:srgbClr val="70AC2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Supports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670202"/>
            <a:ext cx="506438" cy="2187797"/>
          </a:xfrm>
          <a:prstGeom prst="rect">
            <a:avLst/>
          </a:prstGeom>
          <a:solidFill>
            <a:srgbClr val="ADDB7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</a:rPr>
              <a:t>Cadre d’utilisation</a:t>
            </a:r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9C-1412-47AA-94DC-26E723B628A4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23" name="Imagen 18" descr="leav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2" t="38645" b="1240"/>
          <a:stretch/>
        </p:blipFill>
        <p:spPr bwMode="auto">
          <a:xfrm>
            <a:off x="0" y="-16950"/>
            <a:ext cx="1824673" cy="139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Espace réservé du numéro de diapositive 2"/>
          <p:cNvSpPr txBox="1">
            <a:spLocks/>
          </p:cNvSpPr>
          <p:nvPr/>
        </p:nvSpPr>
        <p:spPr>
          <a:xfrm>
            <a:off x="-1905000" y="2578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80949C-1412-47AA-94DC-26E723B628A4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15" y="1375595"/>
            <a:ext cx="5659263" cy="418918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733047" y="-80639"/>
            <a:ext cx="10458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92D050"/>
                </a:solidFill>
              </a:rPr>
              <a:t>Résultats fournis par le module – Association (2)</a:t>
            </a:r>
            <a:endParaRPr lang="fr-FR" sz="3200" dirty="0">
              <a:solidFill>
                <a:srgbClr val="92D050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292" y="1375595"/>
            <a:ext cx="5916299" cy="418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2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061849"/>
            <a:ext cx="506437" cy="1800000"/>
          </a:xfrm>
          <a:prstGeom prst="rect">
            <a:avLst/>
          </a:prstGeom>
          <a:solidFill>
            <a:srgbClr val="ADDB7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</a:rPr>
              <a:t>Principes</a:t>
            </a:r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858289"/>
            <a:ext cx="506437" cy="1800000"/>
          </a:xfrm>
          <a:prstGeom prst="rect">
            <a:avLst/>
          </a:prstGeom>
          <a:solidFill>
            <a:srgbClr val="70AC2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Supports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670202"/>
            <a:ext cx="506438" cy="2187797"/>
          </a:xfrm>
          <a:prstGeom prst="rect">
            <a:avLst/>
          </a:prstGeom>
          <a:solidFill>
            <a:srgbClr val="ADDB7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</a:rPr>
              <a:t>Cadre d’utilisation</a:t>
            </a:r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9C-1412-47AA-94DC-26E723B628A4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23" name="Imagen 18" descr="leav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2" t="38645" b="1240"/>
          <a:stretch/>
        </p:blipFill>
        <p:spPr bwMode="auto">
          <a:xfrm>
            <a:off x="0" y="-16950"/>
            <a:ext cx="1824673" cy="139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Espace réservé du numéro de diapositive 2"/>
          <p:cNvSpPr txBox="1">
            <a:spLocks/>
          </p:cNvSpPr>
          <p:nvPr/>
        </p:nvSpPr>
        <p:spPr>
          <a:xfrm>
            <a:off x="-1905000" y="2578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80949C-1412-47AA-94DC-26E723B628A4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b="33204"/>
          <a:stretch/>
        </p:blipFill>
        <p:spPr>
          <a:xfrm>
            <a:off x="707570" y="1650431"/>
            <a:ext cx="11288485" cy="415586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3" name="ZoneTexte 12"/>
          <p:cNvSpPr txBox="1"/>
          <p:nvPr/>
        </p:nvSpPr>
        <p:spPr>
          <a:xfrm>
            <a:off x="1733047" y="-80639"/>
            <a:ext cx="10458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92D050"/>
                </a:solidFill>
              </a:rPr>
              <a:t>Résultats fournis par le module – Comparaison de scénarios</a:t>
            </a:r>
            <a:endParaRPr lang="fr-FR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5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061849"/>
            <a:ext cx="506437" cy="1800000"/>
          </a:xfrm>
          <a:prstGeom prst="rect">
            <a:avLst/>
          </a:prstGeom>
          <a:solidFill>
            <a:srgbClr val="ADDB7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</a:rPr>
              <a:t>Principes</a:t>
            </a:r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858289"/>
            <a:ext cx="506437" cy="1800000"/>
          </a:xfrm>
          <a:prstGeom prst="rect">
            <a:avLst/>
          </a:prstGeom>
          <a:solidFill>
            <a:srgbClr val="70AC2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Supports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670202"/>
            <a:ext cx="506438" cy="2187797"/>
          </a:xfrm>
          <a:prstGeom prst="rect">
            <a:avLst/>
          </a:prstGeom>
          <a:solidFill>
            <a:srgbClr val="ADDB7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</a:rPr>
              <a:t>Cadre d’utilisation</a:t>
            </a:r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9C-1412-47AA-94DC-26E723B628A4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23" name="Imagen 18" descr="leav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2" t="38645" b="1240"/>
          <a:stretch/>
        </p:blipFill>
        <p:spPr bwMode="auto">
          <a:xfrm>
            <a:off x="0" y="-16950"/>
            <a:ext cx="1824673" cy="139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Espace réservé du numéro de diapositive 2"/>
          <p:cNvSpPr txBox="1">
            <a:spLocks/>
          </p:cNvSpPr>
          <p:nvPr/>
        </p:nvSpPr>
        <p:spPr>
          <a:xfrm>
            <a:off x="-1905000" y="2578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80949C-1412-47AA-94DC-26E723B628A4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37" y="1740721"/>
            <a:ext cx="5956440" cy="4310961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197" y="4718833"/>
            <a:ext cx="5364702" cy="198231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/>
          <a:srcRect l="33392" b="44608"/>
          <a:stretch/>
        </p:blipFill>
        <p:spPr>
          <a:xfrm rot="8364725">
            <a:off x="5152456" y="5896584"/>
            <a:ext cx="1551346" cy="136898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/>
          <a:srcRect l="33392" b="44608"/>
          <a:stretch/>
        </p:blipFill>
        <p:spPr>
          <a:xfrm rot="19265457">
            <a:off x="5309841" y="359956"/>
            <a:ext cx="1551346" cy="1368983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733047" y="-80639"/>
            <a:ext cx="10458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92D050"/>
                </a:solidFill>
              </a:rPr>
              <a:t>Comparaison des résultats du module aux objectifs</a:t>
            </a:r>
            <a:endParaRPr lang="fr-FR" sz="3200" dirty="0">
              <a:solidFill>
                <a:srgbClr val="92D050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0197" y="623010"/>
            <a:ext cx="5364702" cy="369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1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61849"/>
            <a:ext cx="506437" cy="1800000"/>
          </a:xfrm>
          <a:prstGeom prst="rect">
            <a:avLst/>
          </a:prstGeom>
          <a:solidFill>
            <a:srgbClr val="ADDB7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</a:rPr>
              <a:t>Principes</a:t>
            </a:r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858289"/>
            <a:ext cx="506437" cy="1800000"/>
          </a:xfrm>
          <a:prstGeom prst="rect">
            <a:avLst/>
          </a:prstGeom>
          <a:solidFill>
            <a:srgbClr val="ADDB7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</a:rPr>
              <a:t>Supports</a:t>
            </a:r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670202"/>
            <a:ext cx="506438" cy="2187797"/>
          </a:xfrm>
          <a:prstGeom prst="rect">
            <a:avLst/>
          </a:prstGeom>
          <a:solidFill>
            <a:srgbClr val="70AC2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Cadre d’utilisation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9C-1412-47AA-94DC-26E723B628A4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23" name="Imagen 18" descr="leav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2" t="38645" b="1240"/>
          <a:stretch/>
        </p:blipFill>
        <p:spPr bwMode="auto">
          <a:xfrm>
            <a:off x="0" y="-16950"/>
            <a:ext cx="1824673" cy="139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Espace réservé du numéro de diapositive 2"/>
          <p:cNvSpPr txBox="1">
            <a:spLocks/>
          </p:cNvSpPr>
          <p:nvPr/>
        </p:nvSpPr>
        <p:spPr>
          <a:xfrm>
            <a:off x="-1905000" y="2578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80949C-1412-47AA-94DC-26E723B628A4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824673" y="418850"/>
            <a:ext cx="5538652" cy="949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Une large gamme de </a:t>
            </a:r>
            <a:r>
              <a:rPr lang="fr-F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pédo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-climats français</a:t>
            </a:r>
            <a:endParaRPr lang="fr-F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2398" y="1813264"/>
            <a:ext cx="4236635" cy="1104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nombreuses associations binaires céréale-légumineuse à graine en semis simultané</a:t>
            </a:r>
            <a:endParaRPr lang="fr-F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8307" y="3714412"/>
            <a:ext cx="7154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considérant l’échelle parcelle, mais aussi quelques éléments du système de culture et du paysage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8430815" y="6109792"/>
            <a:ext cx="3557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AB et en 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 bas intrants</a:t>
            </a:r>
            <a:endParaRPr lang="fr-F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87108">
            <a:off x="2219126" y="943017"/>
            <a:ext cx="1915519" cy="21959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10317">
            <a:off x="4559764" y="1376014"/>
            <a:ext cx="1734584" cy="183124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07529">
            <a:off x="10076032" y="2995729"/>
            <a:ext cx="764394" cy="166528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17052">
            <a:off x="9393668" y="2977297"/>
            <a:ext cx="906414" cy="162495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0008" y="4703575"/>
            <a:ext cx="2186885" cy="1573924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1733047" y="-80639"/>
            <a:ext cx="10458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92D050"/>
                </a:solidFill>
              </a:rPr>
              <a:t>Possibilités &amp; Limites d’Interplay</a:t>
            </a:r>
            <a:endParaRPr lang="fr-FR" sz="3200" dirty="0">
              <a:solidFill>
                <a:srgbClr val="92D050"/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007" y="4614270"/>
            <a:ext cx="2740703" cy="186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4899546" cy="6858000"/>
            <a:chOff x="0" y="0"/>
            <a:chExt cx="4899546" cy="685800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/>
            <a:srcRect l="31070" t="15207" r="45199" b="18192"/>
            <a:stretch/>
          </p:blipFill>
          <p:spPr>
            <a:xfrm>
              <a:off x="0" y="0"/>
              <a:ext cx="4344311" cy="6858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111690" y="5595582"/>
              <a:ext cx="1787856" cy="764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114" y="0"/>
            <a:ext cx="2549482" cy="105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3161" y="5958249"/>
            <a:ext cx="2408306" cy="79659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6"/>
          <a:srcRect l="8336" t="21022" r="8436" b="19449"/>
          <a:stretch/>
        </p:blipFill>
        <p:spPr>
          <a:xfrm>
            <a:off x="7154333" y="6068332"/>
            <a:ext cx="2118722" cy="75214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675" y="6200491"/>
            <a:ext cx="1761960" cy="46515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9753" y="5716466"/>
            <a:ext cx="2984093" cy="124603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1756" y="1836655"/>
            <a:ext cx="955784" cy="85597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45675" y="1849718"/>
            <a:ext cx="5322269" cy="374936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461569" y="17831"/>
            <a:ext cx="4811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92D050"/>
                </a:solidFill>
              </a:rPr>
              <a:t>A vous de jouer !</a:t>
            </a:r>
            <a:endParaRPr lang="fr-FR" sz="4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2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/>
          <p:cNvSpPr/>
          <p:nvPr/>
        </p:nvSpPr>
        <p:spPr>
          <a:xfrm>
            <a:off x="0" y="1061849"/>
            <a:ext cx="506437" cy="1800000"/>
          </a:xfrm>
          <a:prstGeom prst="rect">
            <a:avLst/>
          </a:prstGeom>
          <a:solidFill>
            <a:srgbClr val="70AC2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/>
              <a:t>Principes</a:t>
            </a:r>
            <a:endParaRPr lang="fr-FR" sz="2000" dirty="0"/>
          </a:p>
        </p:txBody>
      </p:sp>
      <p:sp>
        <p:nvSpPr>
          <p:cNvPr id="146" name="Rectangle 145"/>
          <p:cNvSpPr/>
          <p:nvPr/>
        </p:nvSpPr>
        <p:spPr>
          <a:xfrm>
            <a:off x="0" y="2858289"/>
            <a:ext cx="506437" cy="1800000"/>
          </a:xfrm>
          <a:prstGeom prst="rect">
            <a:avLst/>
          </a:prstGeom>
          <a:solidFill>
            <a:srgbClr val="ADDB7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</a:rPr>
              <a:t>Supports</a:t>
            </a:r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0" y="4670202"/>
            <a:ext cx="506438" cy="2187797"/>
          </a:xfrm>
          <a:prstGeom prst="rect">
            <a:avLst/>
          </a:prstGeom>
          <a:solidFill>
            <a:srgbClr val="ADDB7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</a:rPr>
              <a:t>Cadre d’utilisation</a:t>
            </a:r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9C-1412-47AA-94DC-26E723B628A4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23" name="Imagen 18" descr="leav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2" t="38645" b="1240"/>
          <a:stretch/>
        </p:blipFill>
        <p:spPr bwMode="auto">
          <a:xfrm>
            <a:off x="0" y="-16950"/>
            <a:ext cx="1824673" cy="139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Espace réservé du numéro de diapositive 2"/>
          <p:cNvSpPr txBox="1">
            <a:spLocks/>
          </p:cNvSpPr>
          <p:nvPr/>
        </p:nvSpPr>
        <p:spPr>
          <a:xfrm>
            <a:off x="-1905000" y="2578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80949C-1412-47AA-94DC-26E723B628A4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31" name="ZoneTexte 130"/>
          <p:cNvSpPr txBox="1"/>
          <p:nvPr/>
        </p:nvSpPr>
        <p:spPr>
          <a:xfrm>
            <a:off x="1733047" y="-16950"/>
            <a:ext cx="10458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92D050"/>
                </a:solidFill>
              </a:rPr>
              <a:t>Principes et Objectifs</a:t>
            </a:r>
            <a:endParaRPr lang="fr-FR" sz="3200" dirty="0">
              <a:solidFill>
                <a:srgbClr val="92D050"/>
              </a:solidFill>
            </a:endParaRPr>
          </a:p>
        </p:txBody>
      </p:sp>
      <p:pic>
        <p:nvPicPr>
          <p:cNvPr id="132" name="Image 1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527" y="2563304"/>
            <a:ext cx="5561473" cy="391787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107577" y="1035723"/>
            <a:ext cx="7311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Explorer un grand nombre de scénarios d’association céréale – légumineuse à graine en semis simultané</a:t>
            </a:r>
            <a:endParaRPr lang="fr-F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5958" y="6020043"/>
            <a:ext cx="6660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Choisir le plus adapté à son contexte et ses objectifs</a:t>
            </a:r>
          </a:p>
        </p:txBody>
      </p:sp>
      <p:pic>
        <p:nvPicPr>
          <p:cNvPr id="139" name="Image 1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07529">
            <a:off x="6248328" y="2280575"/>
            <a:ext cx="764394" cy="1665287"/>
          </a:xfrm>
          <a:prstGeom prst="rect">
            <a:avLst/>
          </a:prstGeom>
        </p:spPr>
      </p:pic>
      <p:pic>
        <p:nvPicPr>
          <p:cNvPr id="140" name="Image 1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17052">
            <a:off x="5565964" y="2262143"/>
            <a:ext cx="906414" cy="1624954"/>
          </a:xfrm>
          <a:prstGeom prst="rect">
            <a:avLst/>
          </a:prstGeom>
        </p:spPr>
      </p:pic>
      <p:pic>
        <p:nvPicPr>
          <p:cNvPr id="144" name="Image 1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3590" y="879269"/>
            <a:ext cx="6650151" cy="443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1061849"/>
            <a:ext cx="506437" cy="1800000"/>
          </a:xfrm>
          <a:prstGeom prst="rect">
            <a:avLst/>
          </a:prstGeom>
          <a:solidFill>
            <a:srgbClr val="ADDB7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</a:rPr>
              <a:t>Principes</a:t>
            </a:r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9C-1412-47AA-94DC-26E723B628A4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23" name="Imagen 18" descr="leav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2" t="38645" b="1240"/>
          <a:stretch/>
        </p:blipFill>
        <p:spPr bwMode="auto">
          <a:xfrm>
            <a:off x="0" y="-16950"/>
            <a:ext cx="1824673" cy="139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Espace réservé du numéro de diapositive 2"/>
          <p:cNvSpPr txBox="1">
            <a:spLocks/>
          </p:cNvSpPr>
          <p:nvPr/>
        </p:nvSpPr>
        <p:spPr>
          <a:xfrm>
            <a:off x="-1905000" y="2578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80949C-1412-47AA-94DC-26E723B628A4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31" name="ZoneTexte 130"/>
          <p:cNvSpPr txBox="1"/>
          <p:nvPr/>
        </p:nvSpPr>
        <p:spPr>
          <a:xfrm>
            <a:off x="1733047" y="-16950"/>
            <a:ext cx="10458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92D050"/>
                </a:solidFill>
              </a:rPr>
              <a:t>Structure globale du jeu</a:t>
            </a:r>
            <a:endParaRPr lang="fr-FR" sz="3200" dirty="0">
              <a:solidFill>
                <a:srgbClr val="92D050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596" y="1615687"/>
            <a:ext cx="5722404" cy="383689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33392" b="44608"/>
          <a:stretch/>
        </p:blipFill>
        <p:spPr>
          <a:xfrm rot="19492714">
            <a:off x="6052315" y="331765"/>
            <a:ext cx="929924" cy="82061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33392" b="44608"/>
          <a:stretch/>
        </p:blipFill>
        <p:spPr>
          <a:xfrm rot="8537564">
            <a:off x="6147112" y="5935466"/>
            <a:ext cx="929924" cy="82061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624239" y="629735"/>
            <a:ext cx="305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1"/>
                </a:solidFill>
              </a:rPr>
              <a:t>Plateau de jeu matériel</a:t>
            </a:r>
            <a:endParaRPr lang="fr-FR" sz="2400" dirty="0">
              <a:solidFill>
                <a:schemeClr val="accent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425229" y="629735"/>
            <a:ext cx="4475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1"/>
                </a:solidFill>
              </a:rPr>
              <a:t>Module d’évaluation informatique</a:t>
            </a:r>
            <a:endParaRPr lang="fr-FR" sz="2400" dirty="0">
              <a:solidFill>
                <a:schemeClr val="accent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200" y="1435923"/>
            <a:ext cx="5589632" cy="4270951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1141575" y="6114937"/>
            <a:ext cx="3784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 Concevoir des scénarios</a:t>
            </a:r>
            <a:endParaRPr lang="fr-F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716820" y="6114936"/>
            <a:ext cx="4212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 Evaluer les scénarios conçus</a:t>
            </a:r>
            <a:endParaRPr lang="fr-F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2858289"/>
            <a:ext cx="506437" cy="1800000"/>
          </a:xfrm>
          <a:prstGeom prst="rect">
            <a:avLst/>
          </a:prstGeom>
          <a:solidFill>
            <a:srgbClr val="70AC2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Supports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4670202"/>
            <a:ext cx="506438" cy="2187797"/>
          </a:xfrm>
          <a:prstGeom prst="rect">
            <a:avLst/>
          </a:prstGeom>
          <a:solidFill>
            <a:srgbClr val="ADDB7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</a:rPr>
              <a:t>Cadre d’utilisation</a:t>
            </a:r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061849"/>
            <a:ext cx="506437" cy="1800000"/>
          </a:xfrm>
          <a:prstGeom prst="rect">
            <a:avLst/>
          </a:prstGeom>
          <a:solidFill>
            <a:srgbClr val="ADDB7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</a:rPr>
              <a:t>Principes</a:t>
            </a:r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858289"/>
            <a:ext cx="506437" cy="1800000"/>
          </a:xfrm>
          <a:prstGeom prst="rect">
            <a:avLst/>
          </a:prstGeom>
          <a:solidFill>
            <a:srgbClr val="70AC2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Supports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670202"/>
            <a:ext cx="506438" cy="2187797"/>
          </a:xfrm>
          <a:prstGeom prst="rect">
            <a:avLst/>
          </a:prstGeom>
          <a:solidFill>
            <a:srgbClr val="ADDB7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</a:rPr>
              <a:t>Cadre d’utilisation</a:t>
            </a:r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9C-1412-47AA-94DC-26E723B628A4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23" name="Imagen 18" descr="leav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2" t="38645" b="1240"/>
          <a:stretch/>
        </p:blipFill>
        <p:spPr bwMode="auto">
          <a:xfrm>
            <a:off x="0" y="-16950"/>
            <a:ext cx="1824673" cy="139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Espace réservé du numéro de diapositive 2"/>
          <p:cNvSpPr txBox="1">
            <a:spLocks/>
          </p:cNvSpPr>
          <p:nvPr/>
        </p:nvSpPr>
        <p:spPr>
          <a:xfrm>
            <a:off x="-1905000" y="2578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80949C-1412-47AA-94DC-26E723B628A4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873" y="52252"/>
            <a:ext cx="9333785" cy="66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6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61849"/>
            <a:ext cx="506437" cy="1800000"/>
          </a:xfrm>
          <a:prstGeom prst="rect">
            <a:avLst/>
          </a:prstGeom>
          <a:solidFill>
            <a:srgbClr val="ADDB7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</a:rPr>
              <a:t>Principes</a:t>
            </a:r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858289"/>
            <a:ext cx="506437" cy="1800000"/>
          </a:xfrm>
          <a:prstGeom prst="rect">
            <a:avLst/>
          </a:prstGeom>
          <a:solidFill>
            <a:srgbClr val="70AC2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Supports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670202"/>
            <a:ext cx="506438" cy="2187797"/>
          </a:xfrm>
          <a:prstGeom prst="rect">
            <a:avLst/>
          </a:prstGeom>
          <a:solidFill>
            <a:srgbClr val="ADDB7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</a:rPr>
              <a:t>Cadre d’utilisation</a:t>
            </a:r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9C-1412-47AA-94DC-26E723B628A4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23" name="Imagen 18" descr="leav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2" t="38645" b="1240"/>
          <a:stretch/>
        </p:blipFill>
        <p:spPr bwMode="auto">
          <a:xfrm>
            <a:off x="0" y="-16950"/>
            <a:ext cx="1824673" cy="139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Espace réservé du numéro de diapositive 2"/>
          <p:cNvSpPr txBox="1">
            <a:spLocks/>
          </p:cNvSpPr>
          <p:nvPr/>
        </p:nvSpPr>
        <p:spPr>
          <a:xfrm>
            <a:off x="-1905000" y="2578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80949C-1412-47AA-94DC-26E723B628A4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925" y="100295"/>
            <a:ext cx="9534970" cy="66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9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061849"/>
            <a:ext cx="506437" cy="1800000"/>
          </a:xfrm>
          <a:prstGeom prst="rect">
            <a:avLst/>
          </a:prstGeom>
          <a:solidFill>
            <a:srgbClr val="ADDB7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</a:rPr>
              <a:t>Principes</a:t>
            </a:r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58289"/>
            <a:ext cx="506437" cy="1800000"/>
          </a:xfrm>
          <a:prstGeom prst="rect">
            <a:avLst/>
          </a:prstGeom>
          <a:solidFill>
            <a:srgbClr val="70AC2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Supports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670202"/>
            <a:ext cx="506438" cy="2187797"/>
          </a:xfrm>
          <a:prstGeom prst="rect">
            <a:avLst/>
          </a:prstGeom>
          <a:solidFill>
            <a:srgbClr val="ADDB7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</a:rPr>
              <a:t>Cadre d’utilisation</a:t>
            </a:r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9C-1412-47AA-94DC-26E723B628A4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23" name="Imagen 18" descr="leav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2" t="38645" b="1240"/>
          <a:stretch/>
        </p:blipFill>
        <p:spPr bwMode="auto">
          <a:xfrm>
            <a:off x="0" y="-16950"/>
            <a:ext cx="1824673" cy="139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Espace réservé du numéro de diapositive 2"/>
          <p:cNvSpPr txBox="1">
            <a:spLocks/>
          </p:cNvSpPr>
          <p:nvPr/>
        </p:nvSpPr>
        <p:spPr>
          <a:xfrm>
            <a:off x="-1905000" y="2578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80949C-1412-47AA-94DC-26E723B628A4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284" y="440447"/>
            <a:ext cx="6289386" cy="381435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733047" y="-80639"/>
            <a:ext cx="10458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92D050"/>
                </a:solidFill>
              </a:rPr>
              <a:t>Résultats fournis par le module – Culture pure</a:t>
            </a:r>
            <a:endParaRPr lang="fr-FR" sz="3200" dirty="0">
              <a:solidFill>
                <a:srgbClr val="92D05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572" y="3749157"/>
            <a:ext cx="6087674" cy="303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4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061849"/>
            <a:ext cx="506437" cy="1800000"/>
          </a:xfrm>
          <a:prstGeom prst="rect">
            <a:avLst/>
          </a:prstGeom>
          <a:solidFill>
            <a:srgbClr val="ADDB7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</a:rPr>
              <a:t>Principes</a:t>
            </a:r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858289"/>
            <a:ext cx="506437" cy="1800000"/>
          </a:xfrm>
          <a:prstGeom prst="rect">
            <a:avLst/>
          </a:prstGeom>
          <a:solidFill>
            <a:srgbClr val="70AC2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Supports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670202"/>
            <a:ext cx="506438" cy="2187797"/>
          </a:xfrm>
          <a:prstGeom prst="rect">
            <a:avLst/>
          </a:prstGeom>
          <a:solidFill>
            <a:srgbClr val="ADDB7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</a:rPr>
              <a:t>Cadre d’utilisation</a:t>
            </a:r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9C-1412-47AA-94DC-26E723B628A4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23" name="Imagen 18" descr="leav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2" t="38645" b="1240"/>
          <a:stretch/>
        </p:blipFill>
        <p:spPr bwMode="auto">
          <a:xfrm>
            <a:off x="0" y="-16950"/>
            <a:ext cx="1824673" cy="139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Espace réservé du numéro de diapositive 2"/>
          <p:cNvSpPr txBox="1">
            <a:spLocks/>
          </p:cNvSpPr>
          <p:nvPr/>
        </p:nvSpPr>
        <p:spPr>
          <a:xfrm>
            <a:off x="-1905000" y="2578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80949C-1412-47AA-94DC-26E723B628A4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547" y="0"/>
            <a:ext cx="9313234" cy="6740434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569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61849"/>
            <a:ext cx="506437" cy="1800000"/>
          </a:xfrm>
          <a:prstGeom prst="rect">
            <a:avLst/>
          </a:prstGeom>
          <a:solidFill>
            <a:srgbClr val="ADDB7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</a:rPr>
              <a:t>Principes</a:t>
            </a:r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858289"/>
            <a:ext cx="506437" cy="1800000"/>
          </a:xfrm>
          <a:prstGeom prst="rect">
            <a:avLst/>
          </a:prstGeom>
          <a:solidFill>
            <a:srgbClr val="70AC2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Supports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670202"/>
            <a:ext cx="506438" cy="2187797"/>
          </a:xfrm>
          <a:prstGeom prst="rect">
            <a:avLst/>
          </a:prstGeom>
          <a:solidFill>
            <a:srgbClr val="ADDB7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</a:rPr>
              <a:t>Cadre d’utilisation</a:t>
            </a:r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9C-1412-47AA-94DC-26E723B628A4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23" name="Imagen 18" descr="leav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2" t="38645" b="1240"/>
          <a:stretch/>
        </p:blipFill>
        <p:spPr bwMode="auto">
          <a:xfrm>
            <a:off x="0" y="-16950"/>
            <a:ext cx="1824673" cy="139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Espace réservé du numéro de diapositive 2"/>
          <p:cNvSpPr txBox="1">
            <a:spLocks/>
          </p:cNvSpPr>
          <p:nvPr/>
        </p:nvSpPr>
        <p:spPr>
          <a:xfrm>
            <a:off x="-1905000" y="2578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80949C-1412-47AA-94DC-26E723B628A4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154" t="12861" r="-154" b="14487"/>
          <a:stretch/>
        </p:blipFill>
        <p:spPr>
          <a:xfrm>
            <a:off x="532562" y="473210"/>
            <a:ext cx="11717109" cy="622803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733047" y="-80639"/>
            <a:ext cx="10458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92D050"/>
                </a:solidFill>
              </a:rPr>
              <a:t>Comparaison des résultats de la culture pure aux objectifs</a:t>
            </a:r>
            <a:endParaRPr lang="fr-FR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61849"/>
            <a:ext cx="506437" cy="1800000"/>
          </a:xfrm>
          <a:prstGeom prst="rect">
            <a:avLst/>
          </a:prstGeom>
          <a:solidFill>
            <a:srgbClr val="ADDB7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</a:rPr>
              <a:t>Principes</a:t>
            </a:r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858289"/>
            <a:ext cx="506437" cy="1800000"/>
          </a:xfrm>
          <a:prstGeom prst="rect">
            <a:avLst/>
          </a:prstGeom>
          <a:solidFill>
            <a:srgbClr val="70AC2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Supports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670202"/>
            <a:ext cx="506438" cy="2187797"/>
          </a:xfrm>
          <a:prstGeom prst="rect">
            <a:avLst/>
          </a:prstGeom>
          <a:solidFill>
            <a:srgbClr val="ADDB7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</a:rPr>
              <a:t>Cadre d’utilisation</a:t>
            </a:r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9C-1412-47AA-94DC-26E723B628A4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23" name="Imagen 18" descr="leav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2" t="38645" b="1240"/>
          <a:stretch/>
        </p:blipFill>
        <p:spPr bwMode="auto">
          <a:xfrm>
            <a:off x="0" y="-16950"/>
            <a:ext cx="1824673" cy="139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Espace réservé du numéro de diapositive 2"/>
          <p:cNvSpPr txBox="1">
            <a:spLocks/>
          </p:cNvSpPr>
          <p:nvPr/>
        </p:nvSpPr>
        <p:spPr>
          <a:xfrm>
            <a:off x="-1905000" y="2578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80949C-1412-47AA-94DC-26E723B628A4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934" y="257885"/>
            <a:ext cx="9626418" cy="639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6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9662</TotalTime>
  <Words>235</Words>
  <Application>Microsoft Office PowerPoint</Application>
  <PresentationFormat>Grand écran</PresentationFormat>
  <Paragraphs>92</Paragraphs>
  <Slides>16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Clementine Meunier</dc:creator>
  <cp:lastModifiedBy>Clementine Meunier</cp:lastModifiedBy>
  <cp:revision>458</cp:revision>
  <dcterms:created xsi:type="dcterms:W3CDTF">2019-11-15T08:01:19Z</dcterms:created>
  <dcterms:modified xsi:type="dcterms:W3CDTF">2021-05-26T07:57:11Z</dcterms:modified>
</cp:coreProperties>
</file>